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  <p:sldMasterId id="2147483660" r:id="rId6"/>
    <p:sldMasterId id="2147483672" r:id="rId7"/>
  </p:sldMasterIdLst>
  <p:notesMasterIdLst>
    <p:notesMasterId r:id="rId14"/>
  </p:notesMasterIdLst>
  <p:sldIdLst>
    <p:sldId id="256" r:id="rId8"/>
    <p:sldId id="257" r:id="rId9"/>
    <p:sldId id="258" r:id="rId10"/>
    <p:sldId id="259" r:id="rId11"/>
    <p:sldId id="277" r:id="rId12"/>
    <p:sldId id="278" r:id="rId13"/>
  </p:sldIdLst>
  <p:sldSz cx="12192000" cy="6858000"/>
  <p:notesSz cx="6858000" cy="9144000"/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6" autoAdjust="0"/>
    <p:restoredTop sz="94660"/>
  </p:normalViewPr>
  <p:slideViewPr>
    <p:cSldViewPr snapToGrid="0">
      <p:cViewPr varScale="1">
        <p:scale>
          <a:sx n="55" d="100"/>
          <a:sy n="55" d="100"/>
        </p:scale>
        <p:origin x="1056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Master" Target="slideMasters/slideMaster3.xml"/><Relationship Id="rId12" Type="http://schemas.openxmlformats.org/officeDocument/2006/relationships/slide" Target="slides/slide5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4.xml"/><Relationship Id="rId5" Type="http://schemas.openxmlformats.org/officeDocument/2006/relationships/slideMaster" Target="slideMasters/slideMaster1.xml"/><Relationship Id="rId15" Type="http://schemas.openxmlformats.org/officeDocument/2006/relationships/presProps" Target="presProps.xml"/><Relationship Id="rId10" Type="http://schemas.openxmlformats.org/officeDocument/2006/relationships/slide" Target="slides/slide3.xml"/><Relationship Id="rId4" Type="http://schemas.openxmlformats.org/officeDocument/2006/relationships/customXml" Target="../customXml/item4.xml"/><Relationship Id="rId9" Type="http://schemas.openxmlformats.org/officeDocument/2006/relationships/slide" Target="slides/slide2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04FBB11-BE78-4286-B86B-80655C78EA9C}" type="doc">
      <dgm:prSet loTypeId="urn:microsoft.com/office/officeart/2008/layout/BendingPictureBlocks" loCatId="picture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nl-NL"/>
        </a:p>
      </dgm:t>
    </dgm:pt>
    <dgm:pt modelId="{80DF4001-6859-497F-A88F-C049094F3128}">
      <dgm:prSet phldrT="[Tekst]"/>
      <dgm:spPr>
        <a:solidFill>
          <a:schemeClr val="accent4"/>
        </a:solidFill>
      </dgm:spPr>
      <dgm:t>
        <a:bodyPr/>
        <a:lstStyle/>
        <a:p>
          <a:r>
            <a:rPr lang="nl-NL" b="1" dirty="0">
              <a:solidFill>
                <a:schemeClr val="tx2"/>
              </a:solidFill>
            </a:rPr>
            <a:t>2nd relevant SDG</a:t>
          </a:r>
        </a:p>
      </dgm:t>
    </dgm:pt>
    <dgm:pt modelId="{C636A88A-4044-40DA-B0F9-8B4DDB72C623}" type="parTrans" cxnId="{2D86BC30-F8BB-4714-818A-A9A80F173D79}">
      <dgm:prSet/>
      <dgm:spPr/>
      <dgm:t>
        <a:bodyPr/>
        <a:lstStyle/>
        <a:p>
          <a:endParaRPr lang="nl-NL"/>
        </a:p>
      </dgm:t>
    </dgm:pt>
    <dgm:pt modelId="{0803AEC3-F465-449A-A44C-A4C40D9A280E}" type="sibTrans" cxnId="{2D86BC30-F8BB-4714-818A-A9A80F173D79}">
      <dgm:prSet/>
      <dgm:spPr/>
      <dgm:t>
        <a:bodyPr/>
        <a:lstStyle/>
        <a:p>
          <a:endParaRPr lang="nl-NL"/>
        </a:p>
      </dgm:t>
    </dgm:pt>
    <dgm:pt modelId="{D0B1BAB0-4124-47B1-BE36-1A06015444F8}">
      <dgm:prSet phldrT="[Tekst]"/>
      <dgm:spPr>
        <a:solidFill>
          <a:schemeClr val="accent4"/>
        </a:solidFill>
      </dgm:spPr>
      <dgm:t>
        <a:bodyPr/>
        <a:lstStyle/>
        <a:p>
          <a:r>
            <a:rPr lang="nl-NL" b="1" dirty="0">
              <a:solidFill>
                <a:schemeClr val="tx2"/>
              </a:solidFill>
            </a:rPr>
            <a:t>3rd relevant SDG</a:t>
          </a:r>
        </a:p>
      </dgm:t>
    </dgm:pt>
    <dgm:pt modelId="{C378A6B3-E094-49F1-8DCB-D4BC5127F097}" type="parTrans" cxnId="{68576B92-CDAF-42A3-B299-FBBA2340183B}">
      <dgm:prSet/>
      <dgm:spPr/>
      <dgm:t>
        <a:bodyPr/>
        <a:lstStyle/>
        <a:p>
          <a:endParaRPr lang="nl-NL"/>
        </a:p>
      </dgm:t>
    </dgm:pt>
    <dgm:pt modelId="{1BF63A15-0583-4000-AD01-A4E8AAD09D0A}" type="sibTrans" cxnId="{68576B92-CDAF-42A3-B299-FBBA2340183B}">
      <dgm:prSet/>
      <dgm:spPr/>
      <dgm:t>
        <a:bodyPr/>
        <a:lstStyle/>
        <a:p>
          <a:endParaRPr lang="nl-NL"/>
        </a:p>
      </dgm:t>
    </dgm:pt>
    <dgm:pt modelId="{1BA89D2B-A7AA-4DB6-986C-BE1CBF1FB3DC}">
      <dgm:prSet phldrT="[Tekst]"/>
      <dgm:spPr>
        <a:solidFill>
          <a:schemeClr val="accent4"/>
        </a:solidFill>
      </dgm:spPr>
      <dgm:t>
        <a:bodyPr/>
        <a:lstStyle/>
        <a:p>
          <a:r>
            <a:rPr lang="nl-NL" b="1" dirty="0">
              <a:solidFill>
                <a:schemeClr val="tx2"/>
              </a:solidFill>
            </a:rPr>
            <a:t>1st relevant SDG</a:t>
          </a:r>
        </a:p>
      </dgm:t>
    </dgm:pt>
    <dgm:pt modelId="{C290F2F3-75E5-415B-886F-C417758289EF}" type="sibTrans" cxnId="{A2C53DC2-7C0B-4CAF-A9E0-C20E2055383B}">
      <dgm:prSet/>
      <dgm:spPr/>
      <dgm:t>
        <a:bodyPr/>
        <a:lstStyle/>
        <a:p>
          <a:endParaRPr lang="nl-NL"/>
        </a:p>
      </dgm:t>
    </dgm:pt>
    <dgm:pt modelId="{EAE6ED24-FCB8-44E8-A4E8-053A7348AB10}" type="parTrans" cxnId="{A2C53DC2-7C0B-4CAF-A9E0-C20E2055383B}">
      <dgm:prSet/>
      <dgm:spPr/>
      <dgm:t>
        <a:bodyPr/>
        <a:lstStyle/>
        <a:p>
          <a:endParaRPr lang="nl-NL"/>
        </a:p>
      </dgm:t>
    </dgm:pt>
    <dgm:pt modelId="{FA36B294-F0A5-4C3D-A133-FE46DBBCA3CC}" type="pres">
      <dgm:prSet presAssocID="{904FBB11-BE78-4286-B86B-80655C78EA9C}" presName="Name0" presStyleCnt="0">
        <dgm:presLayoutVars>
          <dgm:dir/>
          <dgm:resizeHandles/>
        </dgm:presLayoutVars>
      </dgm:prSet>
      <dgm:spPr/>
    </dgm:pt>
    <dgm:pt modelId="{4110FEE1-711E-400E-8504-6F394BC8E887}" type="pres">
      <dgm:prSet presAssocID="{1BA89D2B-A7AA-4DB6-986C-BE1CBF1FB3DC}" presName="composite" presStyleCnt="0"/>
      <dgm:spPr/>
    </dgm:pt>
    <dgm:pt modelId="{F64195E1-7B96-4C74-A0B4-2C671EF827FE}" type="pres">
      <dgm:prSet presAssocID="{1BA89D2B-A7AA-4DB6-986C-BE1CBF1FB3DC}" presName="rect1" presStyleLbl="bgImgPlace1" presStyleIdx="0" presStyleCnt="3" custScaleX="86644" custScaleY="103017"/>
      <dgm:spPr/>
    </dgm:pt>
    <dgm:pt modelId="{CBF510A7-BB96-4ECB-82D8-B20F9123F74C}" type="pres">
      <dgm:prSet presAssocID="{1BA89D2B-A7AA-4DB6-986C-BE1CBF1FB3DC}" presName="rect2" presStyleLbl="node1" presStyleIdx="0" presStyleCnt="3" custScaleX="97960" custScaleY="48980">
        <dgm:presLayoutVars>
          <dgm:bulletEnabled val="1"/>
        </dgm:presLayoutVars>
      </dgm:prSet>
      <dgm:spPr/>
    </dgm:pt>
    <dgm:pt modelId="{8D646904-0E9E-4F7B-A156-67BE3E12403D}" type="pres">
      <dgm:prSet presAssocID="{C290F2F3-75E5-415B-886F-C417758289EF}" presName="sibTrans" presStyleCnt="0"/>
      <dgm:spPr/>
    </dgm:pt>
    <dgm:pt modelId="{0D0821C6-05F8-4BE0-B3AE-BAF25847D552}" type="pres">
      <dgm:prSet presAssocID="{80DF4001-6859-497F-A88F-C049094F3128}" presName="composite" presStyleCnt="0"/>
      <dgm:spPr/>
    </dgm:pt>
    <dgm:pt modelId="{8A7094D5-5327-41BE-8989-A3B6184E4D63}" type="pres">
      <dgm:prSet presAssocID="{80DF4001-6859-497F-A88F-C049094F3128}" presName="rect1" presStyleLbl="bgImgPlace1" presStyleIdx="1" presStyleCnt="3" custScaleX="85291" custScaleY="101407"/>
      <dgm:spPr/>
    </dgm:pt>
    <dgm:pt modelId="{226DE5F3-6EC0-4078-AD69-9CC0A87B24DB}" type="pres">
      <dgm:prSet presAssocID="{80DF4001-6859-497F-A88F-C049094F3128}" presName="rect2" presStyleLbl="node1" presStyleIdx="1" presStyleCnt="3" custScaleX="97960" custScaleY="48980">
        <dgm:presLayoutVars>
          <dgm:bulletEnabled val="1"/>
        </dgm:presLayoutVars>
      </dgm:prSet>
      <dgm:spPr/>
    </dgm:pt>
    <dgm:pt modelId="{8A984899-7FA7-478C-9B57-80B85592B35F}" type="pres">
      <dgm:prSet presAssocID="{0803AEC3-F465-449A-A44C-A4C40D9A280E}" presName="sibTrans" presStyleCnt="0"/>
      <dgm:spPr/>
    </dgm:pt>
    <dgm:pt modelId="{EE23D6CE-BC03-4AB2-979E-EE0E575BBB80}" type="pres">
      <dgm:prSet presAssocID="{D0B1BAB0-4124-47B1-BE36-1A06015444F8}" presName="composite" presStyleCnt="0"/>
      <dgm:spPr/>
    </dgm:pt>
    <dgm:pt modelId="{39C26D6E-5CA1-42F4-AF0A-AE42133C3256}" type="pres">
      <dgm:prSet presAssocID="{D0B1BAB0-4124-47B1-BE36-1A06015444F8}" presName="rect1" presStyleLbl="bgImgPlace1" presStyleIdx="2" presStyleCnt="3" custScaleX="85291" custScaleY="101407"/>
      <dgm:spPr/>
    </dgm:pt>
    <dgm:pt modelId="{C0D3332F-CB53-4271-BA25-23A450B5489D}" type="pres">
      <dgm:prSet presAssocID="{D0B1BAB0-4124-47B1-BE36-1A06015444F8}" presName="rect2" presStyleLbl="node1" presStyleIdx="2" presStyleCnt="3" custScaleX="97960" custScaleY="48980">
        <dgm:presLayoutVars>
          <dgm:bulletEnabled val="1"/>
        </dgm:presLayoutVars>
      </dgm:prSet>
      <dgm:spPr/>
    </dgm:pt>
  </dgm:ptLst>
  <dgm:cxnLst>
    <dgm:cxn modelId="{11D3D92F-E78D-424D-89DE-A66E2792D1D6}" type="presOf" srcId="{80DF4001-6859-497F-A88F-C049094F3128}" destId="{226DE5F3-6EC0-4078-AD69-9CC0A87B24DB}" srcOrd="0" destOrd="0" presId="urn:microsoft.com/office/officeart/2008/layout/BendingPictureBlocks"/>
    <dgm:cxn modelId="{2D86BC30-F8BB-4714-818A-A9A80F173D79}" srcId="{904FBB11-BE78-4286-B86B-80655C78EA9C}" destId="{80DF4001-6859-497F-A88F-C049094F3128}" srcOrd="1" destOrd="0" parTransId="{C636A88A-4044-40DA-B0F9-8B4DDB72C623}" sibTransId="{0803AEC3-F465-449A-A44C-A4C40D9A280E}"/>
    <dgm:cxn modelId="{68576B92-CDAF-42A3-B299-FBBA2340183B}" srcId="{904FBB11-BE78-4286-B86B-80655C78EA9C}" destId="{D0B1BAB0-4124-47B1-BE36-1A06015444F8}" srcOrd="2" destOrd="0" parTransId="{C378A6B3-E094-49F1-8DCB-D4BC5127F097}" sibTransId="{1BF63A15-0583-4000-AD01-A4E8AAD09D0A}"/>
    <dgm:cxn modelId="{A2C53DC2-7C0B-4CAF-A9E0-C20E2055383B}" srcId="{904FBB11-BE78-4286-B86B-80655C78EA9C}" destId="{1BA89D2B-A7AA-4DB6-986C-BE1CBF1FB3DC}" srcOrd="0" destOrd="0" parTransId="{EAE6ED24-FCB8-44E8-A4E8-053A7348AB10}" sibTransId="{C290F2F3-75E5-415B-886F-C417758289EF}"/>
    <dgm:cxn modelId="{3EEF56CD-2A34-446D-BCED-66F2AC99B896}" type="presOf" srcId="{904FBB11-BE78-4286-B86B-80655C78EA9C}" destId="{FA36B294-F0A5-4C3D-A133-FE46DBBCA3CC}" srcOrd="0" destOrd="0" presId="urn:microsoft.com/office/officeart/2008/layout/BendingPictureBlocks"/>
    <dgm:cxn modelId="{86FEE6D8-3D69-44EA-A214-29038A4E93E0}" type="presOf" srcId="{1BA89D2B-A7AA-4DB6-986C-BE1CBF1FB3DC}" destId="{CBF510A7-BB96-4ECB-82D8-B20F9123F74C}" srcOrd="0" destOrd="0" presId="urn:microsoft.com/office/officeart/2008/layout/BendingPictureBlocks"/>
    <dgm:cxn modelId="{1807FFDE-E7F3-4E37-9CF2-24D1CD985845}" type="presOf" srcId="{D0B1BAB0-4124-47B1-BE36-1A06015444F8}" destId="{C0D3332F-CB53-4271-BA25-23A450B5489D}" srcOrd="0" destOrd="0" presId="urn:microsoft.com/office/officeart/2008/layout/BendingPictureBlocks"/>
    <dgm:cxn modelId="{C9A4A71F-3A9B-487F-A134-A9A366A3B62A}" type="presParOf" srcId="{FA36B294-F0A5-4C3D-A133-FE46DBBCA3CC}" destId="{4110FEE1-711E-400E-8504-6F394BC8E887}" srcOrd="0" destOrd="0" presId="urn:microsoft.com/office/officeart/2008/layout/BendingPictureBlocks"/>
    <dgm:cxn modelId="{4C14B479-1C46-4547-BD2C-EDB56FF6DF2E}" type="presParOf" srcId="{4110FEE1-711E-400E-8504-6F394BC8E887}" destId="{F64195E1-7B96-4C74-A0B4-2C671EF827FE}" srcOrd="0" destOrd="0" presId="urn:microsoft.com/office/officeart/2008/layout/BendingPictureBlocks"/>
    <dgm:cxn modelId="{A9845272-8D73-42F2-9107-AA81010E2F06}" type="presParOf" srcId="{4110FEE1-711E-400E-8504-6F394BC8E887}" destId="{CBF510A7-BB96-4ECB-82D8-B20F9123F74C}" srcOrd="1" destOrd="0" presId="urn:microsoft.com/office/officeart/2008/layout/BendingPictureBlocks"/>
    <dgm:cxn modelId="{7D2D1F11-47CC-40C8-8487-C8818DCE3559}" type="presParOf" srcId="{FA36B294-F0A5-4C3D-A133-FE46DBBCA3CC}" destId="{8D646904-0E9E-4F7B-A156-67BE3E12403D}" srcOrd="1" destOrd="0" presId="urn:microsoft.com/office/officeart/2008/layout/BendingPictureBlocks"/>
    <dgm:cxn modelId="{DE77C108-574A-4921-AF89-21FBABAC6C5F}" type="presParOf" srcId="{FA36B294-F0A5-4C3D-A133-FE46DBBCA3CC}" destId="{0D0821C6-05F8-4BE0-B3AE-BAF25847D552}" srcOrd="2" destOrd="0" presId="urn:microsoft.com/office/officeart/2008/layout/BendingPictureBlocks"/>
    <dgm:cxn modelId="{A64E4159-3EDB-4440-8644-DA6E9DFB317F}" type="presParOf" srcId="{0D0821C6-05F8-4BE0-B3AE-BAF25847D552}" destId="{8A7094D5-5327-41BE-8989-A3B6184E4D63}" srcOrd="0" destOrd="0" presId="urn:microsoft.com/office/officeart/2008/layout/BendingPictureBlocks"/>
    <dgm:cxn modelId="{F48530E6-F16D-41E2-A3BC-64C27935B7D7}" type="presParOf" srcId="{0D0821C6-05F8-4BE0-B3AE-BAF25847D552}" destId="{226DE5F3-6EC0-4078-AD69-9CC0A87B24DB}" srcOrd="1" destOrd="0" presId="urn:microsoft.com/office/officeart/2008/layout/BendingPictureBlocks"/>
    <dgm:cxn modelId="{4877CCDD-C80B-4858-8431-DFCFEB2DE415}" type="presParOf" srcId="{FA36B294-F0A5-4C3D-A133-FE46DBBCA3CC}" destId="{8A984899-7FA7-478C-9B57-80B85592B35F}" srcOrd="3" destOrd="0" presId="urn:microsoft.com/office/officeart/2008/layout/BendingPictureBlocks"/>
    <dgm:cxn modelId="{7FFDD53A-D36A-4A61-BF64-D387B5EAB3BC}" type="presParOf" srcId="{FA36B294-F0A5-4C3D-A133-FE46DBBCA3CC}" destId="{EE23D6CE-BC03-4AB2-979E-EE0E575BBB80}" srcOrd="4" destOrd="0" presId="urn:microsoft.com/office/officeart/2008/layout/BendingPictureBlocks"/>
    <dgm:cxn modelId="{23F71A56-7EA5-41C7-94E9-58C48768DF39}" type="presParOf" srcId="{EE23D6CE-BC03-4AB2-979E-EE0E575BBB80}" destId="{39C26D6E-5CA1-42F4-AF0A-AE42133C3256}" srcOrd="0" destOrd="0" presId="urn:microsoft.com/office/officeart/2008/layout/BendingPictureBlocks"/>
    <dgm:cxn modelId="{3ED8974B-BFEC-46D7-88B4-4EBD70C449E9}" type="presParOf" srcId="{EE23D6CE-BC03-4AB2-979E-EE0E575BBB80}" destId="{C0D3332F-CB53-4271-BA25-23A450B5489D}" srcOrd="1" destOrd="0" presId="urn:microsoft.com/office/officeart/2008/layout/BendingPictureBlock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4195E1-7B96-4C74-A0B4-2C671EF827FE}">
      <dsp:nvSpPr>
        <dsp:cNvPr id="0" name=""/>
        <dsp:cNvSpPr/>
      </dsp:nvSpPr>
      <dsp:spPr>
        <a:xfrm>
          <a:off x="1732086" y="483587"/>
          <a:ext cx="2355060" cy="2355078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CBF510A7-BB96-4ECB-82D8-B20F9123F74C}">
      <dsp:nvSpPr>
        <dsp:cNvPr id="0" name=""/>
        <dsp:cNvSpPr/>
      </dsp:nvSpPr>
      <dsp:spPr>
        <a:xfrm>
          <a:off x="553012" y="1854901"/>
          <a:ext cx="1443055" cy="721527"/>
        </a:xfrm>
        <a:prstGeom prst="rect">
          <a:avLst/>
        </a:prstGeom>
        <a:solidFill>
          <a:schemeClr val="accent4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000" b="1" kern="1200" dirty="0">
              <a:solidFill>
                <a:schemeClr val="tx2"/>
              </a:solidFill>
            </a:rPr>
            <a:t>1st relevant SDG</a:t>
          </a:r>
        </a:p>
      </dsp:txBody>
      <dsp:txXfrm>
        <a:off x="553012" y="1854901"/>
        <a:ext cx="1443055" cy="721527"/>
      </dsp:txXfrm>
    </dsp:sp>
    <dsp:sp modelId="{8A7094D5-5327-41BE-8989-A3B6184E4D63}">
      <dsp:nvSpPr>
        <dsp:cNvPr id="0" name=""/>
        <dsp:cNvSpPr/>
      </dsp:nvSpPr>
      <dsp:spPr>
        <a:xfrm>
          <a:off x="5762033" y="501990"/>
          <a:ext cx="2318285" cy="2318272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226DE5F3-6EC0-4078-AD69-9CC0A87B24DB}">
      <dsp:nvSpPr>
        <dsp:cNvPr id="0" name=""/>
        <dsp:cNvSpPr/>
      </dsp:nvSpPr>
      <dsp:spPr>
        <a:xfrm>
          <a:off x="4564571" y="1854901"/>
          <a:ext cx="1443055" cy="721527"/>
        </a:xfrm>
        <a:prstGeom prst="rect">
          <a:avLst/>
        </a:prstGeom>
        <a:solidFill>
          <a:schemeClr val="accent4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000" b="1" kern="1200" dirty="0">
              <a:solidFill>
                <a:schemeClr val="tx2"/>
              </a:solidFill>
            </a:rPr>
            <a:t>2nd relevant SDG</a:t>
          </a:r>
        </a:p>
      </dsp:txBody>
      <dsp:txXfrm>
        <a:off x="4564571" y="1854901"/>
        <a:ext cx="1443055" cy="721527"/>
      </dsp:txXfrm>
    </dsp:sp>
    <dsp:sp modelId="{39C26D6E-5CA1-42F4-AF0A-AE42133C3256}">
      <dsp:nvSpPr>
        <dsp:cNvPr id="0" name=""/>
        <dsp:cNvSpPr/>
      </dsp:nvSpPr>
      <dsp:spPr>
        <a:xfrm>
          <a:off x="9755204" y="501990"/>
          <a:ext cx="2318285" cy="2318272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C0D3332F-CB53-4271-BA25-23A450B5489D}">
      <dsp:nvSpPr>
        <dsp:cNvPr id="0" name=""/>
        <dsp:cNvSpPr/>
      </dsp:nvSpPr>
      <dsp:spPr>
        <a:xfrm>
          <a:off x="8557742" y="1854901"/>
          <a:ext cx="1443055" cy="721527"/>
        </a:xfrm>
        <a:prstGeom prst="rect">
          <a:avLst/>
        </a:prstGeom>
        <a:solidFill>
          <a:schemeClr val="accent4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000" b="1" kern="1200" dirty="0">
              <a:solidFill>
                <a:schemeClr val="tx2"/>
              </a:solidFill>
            </a:rPr>
            <a:t>3rd relevant SDG</a:t>
          </a:r>
        </a:p>
      </dsp:txBody>
      <dsp:txXfrm>
        <a:off x="8557742" y="1854901"/>
        <a:ext cx="1443055" cy="7215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BendingPictureBlocks">
  <dgm:title val=""/>
  <dgm:desc val=""/>
  <dgm:catLst>
    <dgm:cat type="picture" pri="8000"/>
    <dgm:cat type="pictureconvert" pri="8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h" fact="1.61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3908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3"/>
              <dgm:constr type="t" for="ch" forName="rect1" refType="h" fact="0"/>
              <dgm:constr type="w" for="ch" forName="rect1" refType="h" fact="1.12"/>
              <dgm:constr type="h" for="ch" forName="rect1" refType="h" fact="0.942"/>
              <dgm:constr type="l" for="ch" forName="rect2" refType="w" fact="0"/>
              <dgm:constr type="t" for="ch" forName="rect2" refType="h" fact="0.396"/>
              <dgm:constr type="w" for="ch" forName="rect2" refType="h" fact="0.607"/>
              <dgm:constr type="h" for="ch" forName="rect2" refType="h" fact="0.607"/>
            </dgm:constrLst>
          </dgm:if>
          <dgm:else name="Name6">
            <dgm:constrLst>
              <dgm:constr type="l" for="ch" forName="rect1" refType="w" fact="0"/>
              <dgm:constr type="t" for="ch" forName="rect1" refType="h" fact="0"/>
              <dgm:constr type="w" for="ch" forName="rect1" refType="h" fact="1.12"/>
              <dgm:constr type="h" for="ch" forName="rect1" refType="h" fact="0.942"/>
              <dgm:constr type="l" for="ch" forName="rect2" refType="w" fact="0.63"/>
              <dgm:constr type="t" for="ch" forName="rect2" refType="h" fact="0.396"/>
              <dgm:constr type="w" for="ch" forName="rect2" refType="h" fact="0.607"/>
              <dgm:constr type="h" for="ch" forName="rect2" refType="h" fact="0.607"/>
            </dgm:constrLst>
          </dgm:else>
        </dgm:choose>
        <dgm:layoutNode name="rect1" styleLbl="b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rect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A9C33F-DFE6-4997-9613-1C8AACFF1ED7}" type="datetimeFigureOut">
              <a:rPr lang="da-DK" smtClean="0"/>
              <a:t>18-05-2026</a:t>
            </a:fld>
            <a:endParaRPr lang="da-DK"/>
          </a:p>
        </p:txBody>
      </p:sp>
      <p:sp>
        <p:nvSpPr>
          <p:cNvPr id="4" name="Pladsholder til slide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a-DK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7" name="Pladsholder til sli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691C9D-510A-4CAD-AD37-CDECE00899D8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9241421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Include here the most </a:t>
            </a:r>
            <a:r>
              <a:rPr lang="en-US" b="0" i="0" dirty="0">
                <a:solidFill>
                  <a:srgbClr val="000000"/>
                </a:solidFill>
                <a:effectLst/>
                <a:latin typeface="Source Sans"/>
              </a:rPr>
              <a:t>relevant SDGs to the themes of this session. For images of the SDGs and instructions, see next slide.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83B19C-E202-4D0F-8FC3-78192BB308B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32064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dertitel 2">
            <a:extLst>
              <a:ext uri="{FF2B5EF4-FFF2-40B4-BE49-F238E27FC236}">
                <a16:creationId xmlns:a16="http://schemas.microsoft.com/office/drawing/2014/main" id="{C2413544-A4C5-7184-CCCA-9737BBE42D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966" y="1413021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a-DK"/>
              <a:t>Klik for at redigere undertiteltypografien i masteren</a:t>
            </a:r>
          </a:p>
        </p:txBody>
      </p:sp>
    </p:spTree>
    <p:extLst>
      <p:ext uri="{BB962C8B-B14F-4D97-AF65-F5344CB8AC3E}">
        <p14:creationId xmlns:p14="http://schemas.microsoft.com/office/powerpoint/2010/main" val="1143167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dertitel 2">
            <a:extLst>
              <a:ext uri="{FF2B5EF4-FFF2-40B4-BE49-F238E27FC236}">
                <a16:creationId xmlns:a16="http://schemas.microsoft.com/office/drawing/2014/main" id="{2FCA0917-5C52-805A-1FED-05E3E728430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a-DK"/>
              <a:t>Klik for at redigere undertiteltypografien i masteren</a:t>
            </a:r>
          </a:p>
        </p:txBody>
      </p:sp>
    </p:spTree>
    <p:extLst>
      <p:ext uri="{BB962C8B-B14F-4D97-AF65-F5344CB8AC3E}">
        <p14:creationId xmlns:p14="http://schemas.microsoft.com/office/powerpoint/2010/main" val="3874493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CE9739BB-B1BC-2D37-471F-49B888FAE4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</p:spTree>
    <p:extLst>
      <p:ext uri="{BB962C8B-B14F-4D97-AF65-F5344CB8AC3E}">
        <p14:creationId xmlns:p14="http://schemas.microsoft.com/office/powerpoint/2010/main" val="39212531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59749C9B-7FE7-3170-32B5-FA1AB4A5F4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</p:spTree>
    <p:extLst>
      <p:ext uri="{BB962C8B-B14F-4D97-AF65-F5344CB8AC3E}">
        <p14:creationId xmlns:p14="http://schemas.microsoft.com/office/powerpoint/2010/main" val="6995553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1A26EF70-215C-F1D8-3F54-FB13952447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indhold 3">
            <a:extLst>
              <a:ext uri="{FF2B5EF4-FFF2-40B4-BE49-F238E27FC236}">
                <a16:creationId xmlns:a16="http://schemas.microsoft.com/office/drawing/2014/main" id="{9D25FEBF-8CBF-0F1E-EC06-A57AA8C00B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</p:spTree>
    <p:extLst>
      <p:ext uri="{BB962C8B-B14F-4D97-AF65-F5344CB8AC3E}">
        <p14:creationId xmlns:p14="http://schemas.microsoft.com/office/powerpoint/2010/main" val="1729947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BBFE6349-2DFC-41F4-84A9-FA207F6C98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Pladsholder til indhold 3">
            <a:extLst>
              <a:ext uri="{FF2B5EF4-FFF2-40B4-BE49-F238E27FC236}">
                <a16:creationId xmlns:a16="http://schemas.microsoft.com/office/drawing/2014/main" id="{141F0EDE-C531-624A-C8CE-F46818D69D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5" name="Pladsholder til tekst 4">
            <a:extLst>
              <a:ext uri="{FF2B5EF4-FFF2-40B4-BE49-F238E27FC236}">
                <a16:creationId xmlns:a16="http://schemas.microsoft.com/office/drawing/2014/main" id="{7666E537-2F65-0D41-4983-EC375EE588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6" name="Pladsholder til indhold 5">
            <a:extLst>
              <a:ext uri="{FF2B5EF4-FFF2-40B4-BE49-F238E27FC236}">
                <a16:creationId xmlns:a16="http://schemas.microsoft.com/office/drawing/2014/main" id="{097D44C3-51E4-5AA5-E08D-C15DA8FD2F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</p:spTree>
    <p:extLst>
      <p:ext uri="{BB962C8B-B14F-4D97-AF65-F5344CB8AC3E}">
        <p14:creationId xmlns:p14="http://schemas.microsoft.com/office/powerpoint/2010/main" val="32915057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46487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54534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5EDA7452-DD0C-378E-B110-F8418F1E84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77E52ED7-FF83-C1E0-DDD2-FB7ED83904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</p:spTree>
    <p:extLst>
      <p:ext uri="{BB962C8B-B14F-4D97-AF65-F5344CB8AC3E}">
        <p14:creationId xmlns:p14="http://schemas.microsoft.com/office/powerpoint/2010/main" val="32984523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billede 2">
            <a:extLst>
              <a:ext uri="{FF2B5EF4-FFF2-40B4-BE49-F238E27FC236}">
                <a16:creationId xmlns:a16="http://schemas.microsoft.com/office/drawing/2014/main" id="{95B2CD54-212A-5506-B333-0ECE416457D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a-DK"/>
          </a:p>
        </p:txBody>
      </p:sp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0FCFFE45-939A-CF5D-49F6-A07DE9FD58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</p:spTree>
    <p:extLst>
      <p:ext uri="{BB962C8B-B14F-4D97-AF65-F5344CB8AC3E}">
        <p14:creationId xmlns:p14="http://schemas.microsoft.com/office/powerpoint/2010/main" val="2508612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lodret titel 2">
            <a:extLst>
              <a:ext uri="{FF2B5EF4-FFF2-40B4-BE49-F238E27FC236}">
                <a16:creationId xmlns:a16="http://schemas.microsoft.com/office/drawing/2014/main" id="{4B057E19-D6FB-A4DC-2A90-0471B2BF4D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</p:spTree>
    <p:extLst>
      <p:ext uri="{BB962C8B-B14F-4D97-AF65-F5344CB8AC3E}">
        <p14:creationId xmlns:p14="http://schemas.microsoft.com/office/powerpoint/2010/main" val="8250787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lodret titel 2">
            <a:extLst>
              <a:ext uri="{FF2B5EF4-FFF2-40B4-BE49-F238E27FC236}">
                <a16:creationId xmlns:a16="http://schemas.microsoft.com/office/drawing/2014/main" id="{9512B9BA-881D-F78A-0633-1AA8FB2659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</p:spTree>
    <p:extLst>
      <p:ext uri="{BB962C8B-B14F-4D97-AF65-F5344CB8AC3E}">
        <p14:creationId xmlns:p14="http://schemas.microsoft.com/office/powerpoint/2010/main" val="34031354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dertitel 2">
            <a:extLst>
              <a:ext uri="{FF2B5EF4-FFF2-40B4-BE49-F238E27FC236}">
                <a16:creationId xmlns:a16="http://schemas.microsoft.com/office/drawing/2014/main" id="{0511C606-5DD5-7C6C-FC0E-45FFE6971F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2385391"/>
            <a:ext cx="10515600" cy="4207566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a-DK" dirty="0"/>
              <a:t>Klik for at redigere undertiteltypografien i masteren</a:t>
            </a:r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595A5F8F-5C7B-E889-B98C-B35282FD1F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27652"/>
            <a:ext cx="10515600" cy="1331844"/>
          </a:xfrm>
        </p:spPr>
        <p:txBody>
          <a:bodyPr/>
          <a:lstStyle>
            <a:lvl1pPr>
              <a:defRPr/>
            </a:lvl1pPr>
          </a:lstStyle>
          <a:p>
            <a:r>
              <a:rPr lang="da-DK" dirty="0"/>
              <a:t>Klik for at redigere titeltypografien</a:t>
            </a:r>
          </a:p>
        </p:txBody>
      </p:sp>
    </p:spTree>
    <p:extLst>
      <p:ext uri="{BB962C8B-B14F-4D97-AF65-F5344CB8AC3E}">
        <p14:creationId xmlns:p14="http://schemas.microsoft.com/office/powerpoint/2010/main" val="8702764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F89095B-C937-C9A9-4EC2-E8950FB5F6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D9B1D32A-F119-267E-BDB7-D00B88AF89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</p:spTree>
    <p:extLst>
      <p:ext uri="{BB962C8B-B14F-4D97-AF65-F5344CB8AC3E}">
        <p14:creationId xmlns:p14="http://schemas.microsoft.com/office/powerpoint/2010/main" val="23553889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56918BB-5EA4-8F3D-28DE-76C13F3FCE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3A1D8CE8-3E8A-73FC-2705-56FFF7DFB8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</p:spTree>
    <p:extLst>
      <p:ext uri="{BB962C8B-B14F-4D97-AF65-F5344CB8AC3E}">
        <p14:creationId xmlns:p14="http://schemas.microsoft.com/office/powerpoint/2010/main" val="20877090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85E1575-414A-B323-179D-44CB27873B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1325563"/>
          </a:xfrm>
        </p:spPr>
        <p:txBody>
          <a:bodyPr/>
          <a:lstStyle/>
          <a:p>
            <a:r>
              <a:rPr lang="da-DK" dirty="0"/>
              <a:t>Klik for at redigere titeltypografien i masteren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F63C0F7F-ED6F-4FFE-1C0A-0AA254C00A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indhold 3">
            <a:extLst>
              <a:ext uri="{FF2B5EF4-FFF2-40B4-BE49-F238E27FC236}">
                <a16:creationId xmlns:a16="http://schemas.microsoft.com/office/drawing/2014/main" id="{BA9E508E-87AD-DDA2-CC19-E6213B8C6B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1825625"/>
            <a:ext cx="5181600" cy="435133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</p:spTree>
    <p:extLst>
      <p:ext uri="{BB962C8B-B14F-4D97-AF65-F5344CB8AC3E}">
        <p14:creationId xmlns:p14="http://schemas.microsoft.com/office/powerpoint/2010/main" val="17629088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1F1FB7E-93F4-427A-D4D2-C939B0E6E3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22C05F30-C07A-088A-4A04-13DB7479B2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Pladsholder til indhold 3">
            <a:extLst>
              <a:ext uri="{FF2B5EF4-FFF2-40B4-BE49-F238E27FC236}">
                <a16:creationId xmlns:a16="http://schemas.microsoft.com/office/drawing/2014/main" id="{A4E37C45-FB78-7097-BA04-3EC3FA750A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5" name="Pladsholder til tekst 4">
            <a:extLst>
              <a:ext uri="{FF2B5EF4-FFF2-40B4-BE49-F238E27FC236}">
                <a16:creationId xmlns:a16="http://schemas.microsoft.com/office/drawing/2014/main" id="{4A7CC4A0-B1CA-9401-5D6A-2CB7A7B313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6" name="Pladsholder til indhold 5">
            <a:extLst>
              <a:ext uri="{FF2B5EF4-FFF2-40B4-BE49-F238E27FC236}">
                <a16:creationId xmlns:a16="http://schemas.microsoft.com/office/drawing/2014/main" id="{4CEB40A5-23E3-D797-5300-12B4A67102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</p:spTree>
    <p:extLst>
      <p:ext uri="{BB962C8B-B14F-4D97-AF65-F5344CB8AC3E}">
        <p14:creationId xmlns:p14="http://schemas.microsoft.com/office/powerpoint/2010/main" val="33827452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984AA15-B663-8931-48B2-15DF7E3EA9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</p:spTree>
    <p:extLst>
      <p:ext uri="{BB962C8B-B14F-4D97-AF65-F5344CB8AC3E}">
        <p14:creationId xmlns:p14="http://schemas.microsoft.com/office/powerpoint/2010/main" val="106832111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361995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15F5F34-69EA-C6B3-0A6B-8E08D36B74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4FF93B6C-A452-2B85-57E6-B6269BEDE4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AC9FB1D7-72BC-09E8-ABF3-3F0ED6866A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</p:spTree>
    <p:extLst>
      <p:ext uri="{BB962C8B-B14F-4D97-AF65-F5344CB8AC3E}">
        <p14:creationId xmlns:p14="http://schemas.microsoft.com/office/powerpoint/2010/main" val="9175695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6432CF7-6369-5F0F-B81E-22F23103C4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billede 2">
            <a:extLst>
              <a:ext uri="{FF2B5EF4-FFF2-40B4-BE49-F238E27FC236}">
                <a16:creationId xmlns:a16="http://schemas.microsoft.com/office/drawing/2014/main" id="{73D74752-6C1B-DD8A-6957-38CE506C97F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a-DK"/>
          </a:p>
        </p:txBody>
      </p:sp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B6F1EF1D-EF2C-8EC8-3D67-C6DBB4E40A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</p:spTree>
    <p:extLst>
      <p:ext uri="{BB962C8B-B14F-4D97-AF65-F5344CB8AC3E}">
        <p14:creationId xmlns:p14="http://schemas.microsoft.com/office/powerpoint/2010/main" val="2012394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95BD72-A30C-0450-C44D-81F1931EBF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lodret titel 2">
            <a:extLst>
              <a:ext uri="{FF2B5EF4-FFF2-40B4-BE49-F238E27FC236}">
                <a16:creationId xmlns:a16="http://schemas.microsoft.com/office/drawing/2014/main" id="{ECA21AE2-9089-4DEF-3797-AF0BE9ADC6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</p:spTree>
    <p:extLst>
      <p:ext uri="{BB962C8B-B14F-4D97-AF65-F5344CB8AC3E}">
        <p14:creationId xmlns:p14="http://schemas.microsoft.com/office/powerpoint/2010/main" val="11162430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et titel 1">
            <a:extLst>
              <a:ext uri="{FF2B5EF4-FFF2-40B4-BE49-F238E27FC236}">
                <a16:creationId xmlns:a16="http://schemas.microsoft.com/office/drawing/2014/main" id="{9A8F8955-199A-DFAC-0D56-1612CD7AE62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lodret titel 2">
            <a:extLst>
              <a:ext uri="{FF2B5EF4-FFF2-40B4-BE49-F238E27FC236}">
                <a16:creationId xmlns:a16="http://schemas.microsoft.com/office/drawing/2014/main" id="{9B07DCF0-F213-5972-E816-1F14F13E99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</p:spTree>
    <p:extLst>
      <p:ext uri="{BB962C8B-B14F-4D97-AF65-F5344CB8AC3E}">
        <p14:creationId xmlns:p14="http://schemas.microsoft.com/office/powerpoint/2010/main" val="374404474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F811B230-4A66-7680-2FF8-0AB6837B2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025" y="1133892"/>
            <a:ext cx="11580700" cy="886186"/>
          </a:xfrm>
          <a:prstGeom prst="rect">
            <a:avLst/>
          </a:prstGeom>
        </p:spPr>
        <p:txBody>
          <a:bodyPr/>
          <a:lstStyle>
            <a:lvl1pPr>
              <a:defRPr sz="2800" b="1" baseline="0">
                <a:solidFill>
                  <a:srgbClr val="008ED2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fi-FI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B31A7A-A8B9-2B45-1F1A-F298544DE85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23024" y="2118050"/>
            <a:ext cx="11640893" cy="391461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47167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>
            <a:extLst>
              <a:ext uri="{FF2B5EF4-FFF2-40B4-BE49-F238E27FC236}">
                <a16:creationId xmlns:a16="http://schemas.microsoft.com/office/drawing/2014/main" id="{0A2D2537-FFC0-64C0-B895-4E9B1DA60D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2186" y="37534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 dirty="0"/>
              <a:t>Klik for at redigere titeltypografien i masteren</a:t>
            </a:r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DDEDA2D5-E803-28E2-8D2B-CA6CD9C715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 dirty="0"/>
              <a:t>Klik for at redigere teksttypografierne i masteren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  <a:p>
            <a:pPr lvl="3"/>
            <a:r>
              <a:rPr lang="da-DK" dirty="0"/>
              <a:t>Fjerde niveau</a:t>
            </a:r>
          </a:p>
          <a:p>
            <a:pPr lvl="4"/>
            <a:r>
              <a:rPr lang="da-DK" dirty="0"/>
              <a:t>Femte niveau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1B3AFDD3-5935-E623-31D5-495B1198CA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99507A0-D823-42A0-8C16-BFA8AE29C079}" type="datetimeFigureOut">
              <a:rPr lang="da-DK" smtClean="0"/>
              <a:t>18-05-2026</a:t>
            </a:fld>
            <a:endParaRPr lang="da-DK" dirty="0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53B54FD1-04B4-2033-3B44-8845D9C9E4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a-DK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45C8D027-332A-2B3D-4794-74024EF217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219851F-F70F-4866-A16C-ADD3283B87C2}" type="slidenum">
              <a:rPr lang="da-DK" smtClean="0"/>
              <a:t>‹nr.›</a:t>
            </a:fld>
            <a:endParaRPr lang="da-DK"/>
          </a:p>
        </p:txBody>
      </p:sp>
      <p:pic>
        <p:nvPicPr>
          <p:cNvPr id="9" name="Billede 8">
            <a:extLst>
              <a:ext uri="{FF2B5EF4-FFF2-40B4-BE49-F238E27FC236}">
                <a16:creationId xmlns:a16="http://schemas.microsoft.com/office/drawing/2014/main" id="{F5E68CE6-840B-F100-D9C7-02E0764481C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208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069">
          <p15:clr>
            <a:srgbClr val="F26B43"/>
          </p15:clr>
        </p15:guide>
        <p15:guide id="2" pos="52">
          <p15:clr>
            <a:srgbClr val="F26B43"/>
          </p15:clr>
        </p15:guide>
        <p15:guide id="3" orient="horz" pos="51">
          <p15:clr>
            <a:srgbClr val="F26B43"/>
          </p15:clr>
        </p15:guide>
        <p15:guide id="4" pos="7628">
          <p15:clr>
            <a:srgbClr val="F26B43"/>
          </p15:clr>
        </p15:guide>
        <p15:guide id="5" orient="horz" pos="4269">
          <p15:clr>
            <a:srgbClr val="F26B43"/>
          </p15:clr>
        </p15:guide>
        <p15:guide id="6" orient="horz" pos="4042">
          <p15:clr>
            <a:srgbClr val="F26B43"/>
          </p15:clr>
        </p15:guide>
        <p15:guide id="7" pos="1504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>
            <a:extLst>
              <a:ext uri="{FF2B5EF4-FFF2-40B4-BE49-F238E27FC236}">
                <a16:creationId xmlns:a16="http://schemas.microsoft.com/office/drawing/2014/main" id="{AB4E0A65-060C-27C8-483D-517BD77BEB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 dirty="0"/>
              <a:t>Klik for at redigere titeltypografien i masteren</a:t>
            </a:r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AF3C1BC7-352E-04B9-E85B-41151DC19F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47850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 dirty="0"/>
              <a:t>Klik for at redigere teksttypografierne i masteren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  <a:p>
            <a:pPr lvl="3"/>
            <a:r>
              <a:rPr lang="da-DK" dirty="0"/>
              <a:t>Fjerde niveau</a:t>
            </a:r>
          </a:p>
          <a:p>
            <a:pPr lvl="4"/>
            <a:r>
              <a:rPr lang="da-DK" dirty="0"/>
              <a:t>Femte niveau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73B70D17-8464-01CC-2213-A609FAEB1D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4E7B274-2CF4-4FF2-BD04-A8ACE3EAE0B6}" type="datetimeFigureOut">
              <a:rPr lang="da-DK" smtClean="0"/>
              <a:t>18-05-2026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1943D7C5-AE1B-7635-1FEB-AEF809F04E1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a-DK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E139A03D-2A6D-0691-4A68-5645562045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465C8D5-AEF3-4958-84A2-F31FF5C14086}" type="slidenum">
              <a:rPr lang="da-DK" smtClean="0"/>
              <a:t>‹nr.›</a:t>
            </a:fld>
            <a:endParaRPr lang="da-DK"/>
          </a:p>
        </p:txBody>
      </p:sp>
      <p:pic>
        <p:nvPicPr>
          <p:cNvPr id="20" name="Billede 19">
            <a:extLst>
              <a:ext uri="{FF2B5EF4-FFF2-40B4-BE49-F238E27FC236}">
                <a16:creationId xmlns:a16="http://schemas.microsoft.com/office/drawing/2014/main" id="{62A18E46-9D57-3B4B-D480-259CF9AFB2D1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252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orient="horz" pos="51" userDrawn="1">
          <p15:clr>
            <a:srgbClr val="F26B43"/>
          </p15:clr>
        </p15:guide>
        <p15:guide id="4" pos="52" userDrawn="1">
          <p15:clr>
            <a:srgbClr val="F26B43"/>
          </p15:clr>
        </p15:guide>
        <p15:guide id="5" pos="7628" userDrawn="1">
          <p15:clr>
            <a:srgbClr val="F26B43"/>
          </p15:clr>
        </p15:guide>
        <p15:guide id="6" orient="horz" pos="4269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>
            <a:extLst>
              <a:ext uri="{FF2B5EF4-FFF2-40B4-BE49-F238E27FC236}">
                <a16:creationId xmlns:a16="http://schemas.microsoft.com/office/drawing/2014/main" id="{65C89162-4B68-83AE-DF0E-0BEDB54D28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493B8F21-F46D-CD02-AC4D-3661F4AE9E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pic>
        <p:nvPicPr>
          <p:cNvPr id="5" name="Billede 4">
            <a:extLst>
              <a:ext uri="{FF2B5EF4-FFF2-40B4-BE49-F238E27FC236}">
                <a16:creationId xmlns:a16="http://schemas.microsoft.com/office/drawing/2014/main" id="{968B3332-5DA5-7C10-4941-AEC5DDFB9587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637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image" Target="../media/image2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19.png"/><Relationship Id="rId2" Type="http://schemas.openxmlformats.org/officeDocument/2006/relationships/image" Target="../media/image4.png"/><Relationship Id="rId16" Type="http://schemas.openxmlformats.org/officeDocument/2006/relationships/image" Target="../media/image18.pn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ED6560F-FDD4-65A8-1DDC-747AEDEF1779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90557" y="1374464"/>
            <a:ext cx="11411448" cy="1531121"/>
          </a:xfrm>
        </p:spPr>
        <p:txBody>
          <a:bodyPr>
            <a:normAutofit/>
          </a:bodyPr>
          <a:lstStyle/>
          <a:p>
            <a:r>
              <a:rPr lang="da-DK" sz="3200" dirty="0">
                <a:solidFill>
                  <a:schemeClr val="tx2"/>
                </a:solidFill>
                <a:latin typeface="Arial Narrow" panose="020B0606020202030204" pitchFamily="34" charset="0"/>
              </a:rPr>
              <a:t>Title of </a:t>
            </a:r>
            <a:r>
              <a:rPr lang="da-DK" sz="3200">
                <a:solidFill>
                  <a:schemeClr val="tx2"/>
                </a:solidFill>
                <a:latin typeface="Arial Narrow" panose="020B0606020202030204" pitchFamily="34" charset="0"/>
              </a:rPr>
              <a:t>the </a:t>
            </a:r>
            <a:r>
              <a:rPr lang="da-DK" sz="3200" dirty="0">
                <a:solidFill>
                  <a:schemeClr val="tx2"/>
                </a:solidFill>
                <a:latin typeface="Arial Narrow" panose="020B0606020202030204" pitchFamily="34" charset="0"/>
              </a:rPr>
              <a:t>P</a:t>
            </a:r>
            <a:r>
              <a:rPr lang="da-DK" sz="3200">
                <a:solidFill>
                  <a:schemeClr val="tx2"/>
                </a:solidFill>
                <a:latin typeface="Arial Narrow" panose="020B0606020202030204" pitchFamily="34" charset="0"/>
              </a:rPr>
              <a:t>resentation</a:t>
            </a:r>
            <a:endParaRPr lang="da-DK" sz="3200" dirty="0">
              <a:solidFill>
                <a:schemeClr val="tx2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Undertitel 2">
            <a:extLst>
              <a:ext uri="{FF2B5EF4-FFF2-40B4-BE49-F238E27FC236}">
                <a16:creationId xmlns:a16="http://schemas.microsoft.com/office/drawing/2014/main" id="{31C6DEAD-B4A6-92B4-42F6-B5648D31CF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0557" y="3952415"/>
            <a:ext cx="11169353" cy="1655762"/>
          </a:xfrm>
        </p:spPr>
        <p:txBody>
          <a:bodyPr/>
          <a:lstStyle/>
          <a:p>
            <a:pPr algn="l"/>
            <a:r>
              <a:rPr lang="da-DK" dirty="0"/>
              <a:t>Authors and session information</a:t>
            </a:r>
          </a:p>
        </p:txBody>
      </p:sp>
    </p:spTree>
    <p:extLst>
      <p:ext uri="{BB962C8B-B14F-4D97-AF65-F5344CB8AC3E}">
        <p14:creationId xmlns:p14="http://schemas.microsoft.com/office/powerpoint/2010/main" val="3688802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48224117-3D8A-AD8E-C994-80A6FCA5AD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5" name="Pladsholder til indhold 4">
            <a:extLst>
              <a:ext uri="{FF2B5EF4-FFF2-40B4-BE49-F238E27FC236}">
                <a16:creationId xmlns:a16="http://schemas.microsoft.com/office/drawing/2014/main" id="{240240E0-842C-3BF2-9A9E-94A849F1574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tekst 5">
            <a:extLst>
              <a:ext uri="{FF2B5EF4-FFF2-40B4-BE49-F238E27FC236}">
                <a16:creationId xmlns:a16="http://schemas.microsoft.com/office/drawing/2014/main" id="{CA11FCE3-9F6A-80FA-A064-A7B97B99DA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indhold 6">
            <a:extLst>
              <a:ext uri="{FF2B5EF4-FFF2-40B4-BE49-F238E27FC236}">
                <a16:creationId xmlns:a16="http://schemas.microsoft.com/office/drawing/2014/main" id="{619A0627-A831-629C-BBC3-6C7161AB8272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3708455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793159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363328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Group 53">
            <a:extLst>
              <a:ext uri="{FF2B5EF4-FFF2-40B4-BE49-F238E27FC236}">
                <a16:creationId xmlns:a16="http://schemas.microsoft.com/office/drawing/2014/main" id="{89481249-803E-43BC-AD28-19A459F7E096}"/>
              </a:ext>
            </a:extLst>
          </p:cNvPr>
          <p:cNvGrpSpPr>
            <a:grpSpLocks/>
          </p:cNvGrpSpPr>
          <p:nvPr/>
        </p:nvGrpSpPr>
        <p:grpSpPr>
          <a:xfrm>
            <a:off x="2606828" y="5419783"/>
            <a:ext cx="7432065" cy="635042"/>
            <a:chOff x="1283633" y="1604187"/>
            <a:chExt cx="6192934" cy="529163"/>
          </a:xfrm>
        </p:grpSpPr>
        <p:pic>
          <p:nvPicPr>
            <p:cNvPr id="55" name="Picture 54" descr="A blue text with a green and yellow letter&#10;&#10;Description automatically generated with medium confidence">
              <a:extLst>
                <a:ext uri="{FF2B5EF4-FFF2-40B4-BE49-F238E27FC236}">
                  <a16:creationId xmlns:a16="http://schemas.microsoft.com/office/drawing/2014/main" id="{7C0732DA-7627-4A44-B6B4-729BC91F63E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83633" y="1604187"/>
              <a:ext cx="2859111" cy="523220"/>
            </a:xfrm>
            <a:prstGeom prst="rect">
              <a:avLst/>
            </a:prstGeom>
          </p:spPr>
        </p:pic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FC29CBBD-0A5F-44C5-94CF-CD50B051FA90}"/>
                </a:ext>
              </a:extLst>
            </p:cNvPr>
            <p:cNvSpPr txBox="1">
              <a:spLocks/>
            </p:cNvSpPr>
            <p:nvPr/>
          </p:nvSpPr>
          <p:spPr>
            <a:xfrm>
              <a:off x="4142744" y="1671685"/>
              <a:ext cx="333382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9DDA"/>
                  </a:solidFill>
                  <a:effectLst/>
                  <a:uLnTx/>
                  <a:uFillTx/>
                  <a:latin typeface="Roboto" panose="02000000000000000000" pitchFamily="2" charset="0"/>
                  <a:ea typeface="Roboto" panose="02000000000000000000" pitchFamily="2" charset="0"/>
                  <a:cs typeface="+mn-cs"/>
                </a:rPr>
                <a:t>International Federation of Surveyors supports the Sustainable Development Goals</a:t>
              </a:r>
            </a:p>
          </p:txBody>
        </p: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3252D339-454C-4313-BC5A-35439BF10816}"/>
                </a:ext>
              </a:extLst>
            </p:cNvPr>
            <p:cNvCxnSpPr>
              <a:cxnSpLocks/>
            </p:cNvCxnSpPr>
            <p:nvPr/>
          </p:nvCxnSpPr>
          <p:spPr>
            <a:xfrm>
              <a:off x="4130278" y="1693069"/>
              <a:ext cx="0" cy="330994"/>
            </a:xfrm>
            <a:prstGeom prst="line">
              <a:avLst/>
            </a:prstGeom>
            <a:ln>
              <a:solidFill>
                <a:srgbClr val="009DD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8" name="Diagram 17">
            <a:extLst>
              <a:ext uri="{FF2B5EF4-FFF2-40B4-BE49-F238E27FC236}">
                <a16:creationId xmlns:a16="http://schemas.microsoft.com/office/drawing/2014/main" id="{583F8989-6B99-BAB2-42AF-C8B61B485BDB}"/>
              </a:ext>
            </a:extLst>
          </p:cNvPr>
          <p:cNvGraphicFramePr/>
          <p:nvPr/>
        </p:nvGraphicFramePr>
        <p:xfrm>
          <a:off x="-217251" y="2235214"/>
          <a:ext cx="12626502" cy="33222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9" name="Title 2">
            <a:extLst>
              <a:ext uri="{FF2B5EF4-FFF2-40B4-BE49-F238E27FC236}">
                <a16:creationId xmlns:a16="http://schemas.microsoft.com/office/drawing/2014/main" id="{94653960-01BE-39B8-D109-5F7E11ABE2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025" y="1595336"/>
            <a:ext cx="11580700" cy="770608"/>
          </a:xfrm>
        </p:spPr>
        <p:txBody>
          <a:bodyPr/>
          <a:lstStyle/>
          <a:p>
            <a:pPr algn="ctr"/>
            <a:r>
              <a:rPr lang="fi-FI" dirty="0"/>
              <a:t>The most relevant SDGs related to the presentation and theme of this session</a:t>
            </a:r>
          </a:p>
        </p:txBody>
      </p:sp>
    </p:spTree>
    <p:extLst>
      <p:ext uri="{BB962C8B-B14F-4D97-AF65-F5344CB8AC3E}">
        <p14:creationId xmlns:p14="http://schemas.microsoft.com/office/powerpoint/2010/main" val="41227952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8">
            <a:extLst>
              <a:ext uri="{FF2B5EF4-FFF2-40B4-BE49-F238E27FC236}">
                <a16:creationId xmlns:a16="http://schemas.microsoft.com/office/drawing/2014/main" id="{FEA4E96A-80DF-8D12-D663-55DC021C871D}"/>
              </a:ext>
            </a:extLst>
          </p:cNvPr>
          <p:cNvGrpSpPr>
            <a:grpSpLocks/>
          </p:cNvGrpSpPr>
          <p:nvPr/>
        </p:nvGrpSpPr>
        <p:grpSpPr>
          <a:xfrm>
            <a:off x="447709" y="1614487"/>
            <a:ext cx="702469" cy="4471987"/>
            <a:chOff x="539353" y="439738"/>
            <a:chExt cx="702469" cy="749300"/>
          </a:xfrm>
        </p:grpSpPr>
        <p:sp>
          <p:nvSpPr>
            <p:cNvPr id="3" name="Rectangle 25">
              <a:extLst>
                <a:ext uri="{FF2B5EF4-FFF2-40B4-BE49-F238E27FC236}">
                  <a16:creationId xmlns:a16="http://schemas.microsoft.com/office/drawing/2014/main" id="{70751AEE-11F9-7097-E9E0-DB7D08709639}"/>
                </a:ext>
              </a:extLst>
            </p:cNvPr>
            <p:cNvSpPr>
              <a:spLocks/>
            </p:cNvSpPr>
            <p:nvPr/>
          </p:nvSpPr>
          <p:spPr>
            <a:xfrm>
              <a:off x="539353" y="439738"/>
              <a:ext cx="222647" cy="749300"/>
            </a:xfrm>
            <a:prstGeom prst="rect">
              <a:avLst/>
            </a:prstGeom>
            <a:solidFill>
              <a:srgbClr val="E61F2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Narrow"/>
                <a:ea typeface="+mn-ea"/>
                <a:cs typeface="+mn-cs"/>
              </a:endParaRPr>
            </a:p>
          </p:txBody>
        </p:sp>
        <p:sp>
          <p:nvSpPr>
            <p:cNvPr id="4" name="Rectangle 26">
              <a:extLst>
                <a:ext uri="{FF2B5EF4-FFF2-40B4-BE49-F238E27FC236}">
                  <a16:creationId xmlns:a16="http://schemas.microsoft.com/office/drawing/2014/main" id="{967C327C-6BA3-A389-8900-176D9F43F7B5}"/>
                </a:ext>
              </a:extLst>
            </p:cNvPr>
            <p:cNvSpPr>
              <a:spLocks/>
            </p:cNvSpPr>
            <p:nvPr/>
          </p:nvSpPr>
          <p:spPr>
            <a:xfrm>
              <a:off x="787004" y="439738"/>
              <a:ext cx="114299" cy="749300"/>
            </a:xfrm>
            <a:prstGeom prst="rect">
              <a:avLst/>
            </a:prstGeom>
            <a:solidFill>
              <a:srgbClr val="E61F2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Narrow"/>
                <a:ea typeface="+mn-ea"/>
                <a:cs typeface="+mn-cs"/>
              </a:endParaRPr>
            </a:p>
          </p:txBody>
        </p:sp>
        <p:sp>
          <p:nvSpPr>
            <p:cNvPr id="5" name="Rectangle 27">
              <a:extLst>
                <a:ext uri="{FF2B5EF4-FFF2-40B4-BE49-F238E27FC236}">
                  <a16:creationId xmlns:a16="http://schemas.microsoft.com/office/drawing/2014/main" id="{31A32431-4BB1-870B-A9CD-E3A05E9B226D}"/>
                </a:ext>
              </a:extLst>
            </p:cNvPr>
            <p:cNvSpPr>
              <a:spLocks/>
            </p:cNvSpPr>
            <p:nvPr/>
          </p:nvSpPr>
          <p:spPr>
            <a:xfrm>
              <a:off x="926307" y="439738"/>
              <a:ext cx="315515" cy="749300"/>
            </a:xfrm>
            <a:prstGeom prst="rect">
              <a:avLst/>
            </a:prstGeom>
            <a:solidFill>
              <a:srgbClr val="E61F2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Narrow"/>
                <a:ea typeface="+mn-ea"/>
                <a:cs typeface="+mn-cs"/>
              </a:endParaRPr>
            </a:p>
          </p:txBody>
        </p:sp>
      </p:grpSp>
      <p:pic>
        <p:nvPicPr>
          <p:cNvPr id="6" name="Picture 29">
            <a:extLst>
              <a:ext uri="{FF2B5EF4-FFF2-40B4-BE49-F238E27FC236}">
                <a16:creationId xmlns:a16="http://schemas.microsoft.com/office/drawing/2014/main" id="{C69518E4-0C7B-81D1-26C2-E11F527128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0210" y="3237933"/>
            <a:ext cx="1079999" cy="1080000"/>
          </a:xfrm>
          <a:prstGeom prst="rect">
            <a:avLst/>
          </a:prstGeom>
        </p:spPr>
      </p:pic>
      <p:pic>
        <p:nvPicPr>
          <p:cNvPr id="7" name="Picture 30">
            <a:extLst>
              <a:ext uri="{FF2B5EF4-FFF2-40B4-BE49-F238E27FC236}">
                <a16:creationId xmlns:a16="http://schemas.microsoft.com/office/drawing/2014/main" id="{6EFE839F-3998-D421-D81C-1D6AEB74FF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853" y="3237933"/>
            <a:ext cx="1079999" cy="1080000"/>
          </a:xfrm>
          <a:prstGeom prst="rect">
            <a:avLst/>
          </a:prstGeom>
        </p:spPr>
      </p:pic>
      <p:pic>
        <p:nvPicPr>
          <p:cNvPr id="8" name="Picture 31">
            <a:extLst>
              <a:ext uri="{FF2B5EF4-FFF2-40B4-BE49-F238E27FC236}">
                <a16:creationId xmlns:a16="http://schemas.microsoft.com/office/drawing/2014/main" id="{20602C78-AE6D-CF7A-A75A-DDDB3DE4AE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496" y="3237933"/>
            <a:ext cx="1079999" cy="1080000"/>
          </a:xfrm>
          <a:prstGeom prst="rect">
            <a:avLst/>
          </a:prstGeom>
        </p:spPr>
      </p:pic>
      <p:pic>
        <p:nvPicPr>
          <p:cNvPr id="9" name="Picture 32">
            <a:extLst>
              <a:ext uri="{FF2B5EF4-FFF2-40B4-BE49-F238E27FC236}">
                <a16:creationId xmlns:a16="http://schemas.microsoft.com/office/drawing/2014/main" id="{BEC2AB0E-D7BA-342A-6595-8F6406B90D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5139" y="3237933"/>
            <a:ext cx="1079999" cy="1080000"/>
          </a:xfrm>
          <a:prstGeom prst="rect">
            <a:avLst/>
          </a:prstGeom>
        </p:spPr>
      </p:pic>
      <p:pic>
        <p:nvPicPr>
          <p:cNvPr id="10" name="Picture 33">
            <a:extLst>
              <a:ext uri="{FF2B5EF4-FFF2-40B4-BE49-F238E27FC236}">
                <a16:creationId xmlns:a16="http://schemas.microsoft.com/office/drawing/2014/main" id="{B4AFFD73-67D2-7F25-8134-5BA3698FF36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6782" y="3237933"/>
            <a:ext cx="1079999" cy="1080000"/>
          </a:xfrm>
          <a:prstGeom prst="rect">
            <a:avLst/>
          </a:prstGeom>
        </p:spPr>
      </p:pic>
      <p:pic>
        <p:nvPicPr>
          <p:cNvPr id="11" name="Picture 34">
            <a:extLst>
              <a:ext uri="{FF2B5EF4-FFF2-40B4-BE49-F238E27FC236}">
                <a16:creationId xmlns:a16="http://schemas.microsoft.com/office/drawing/2014/main" id="{82FB108A-9734-C197-9A36-CBA2C7C4CD6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8425" y="3237933"/>
            <a:ext cx="1079999" cy="1080000"/>
          </a:xfrm>
          <a:prstGeom prst="rect">
            <a:avLst/>
          </a:prstGeom>
        </p:spPr>
      </p:pic>
      <p:pic>
        <p:nvPicPr>
          <p:cNvPr id="12" name="Picture 35">
            <a:extLst>
              <a:ext uri="{FF2B5EF4-FFF2-40B4-BE49-F238E27FC236}">
                <a16:creationId xmlns:a16="http://schemas.microsoft.com/office/drawing/2014/main" id="{06AB6F6F-5D41-7FD2-6F3F-A410E25AD3F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0068" y="3237933"/>
            <a:ext cx="1079999" cy="1080000"/>
          </a:xfrm>
          <a:prstGeom prst="rect">
            <a:avLst/>
          </a:prstGeom>
        </p:spPr>
      </p:pic>
      <p:pic>
        <p:nvPicPr>
          <p:cNvPr id="13" name="Picture 38">
            <a:extLst>
              <a:ext uri="{FF2B5EF4-FFF2-40B4-BE49-F238E27FC236}">
                <a16:creationId xmlns:a16="http://schemas.microsoft.com/office/drawing/2014/main" id="{1AA9C0FB-7311-7BA8-F6DB-F950AF464B9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1711" y="3237933"/>
            <a:ext cx="1079999" cy="1080000"/>
          </a:xfrm>
          <a:prstGeom prst="rect">
            <a:avLst/>
          </a:prstGeom>
        </p:spPr>
      </p:pic>
      <p:pic>
        <p:nvPicPr>
          <p:cNvPr id="14" name="Picture 39">
            <a:extLst>
              <a:ext uri="{FF2B5EF4-FFF2-40B4-BE49-F238E27FC236}">
                <a16:creationId xmlns:a16="http://schemas.microsoft.com/office/drawing/2014/main" id="{451AB93F-C6F7-42D3-406A-ED846E07057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3354" y="3237933"/>
            <a:ext cx="1079999" cy="1080000"/>
          </a:xfrm>
          <a:prstGeom prst="rect">
            <a:avLst/>
          </a:prstGeom>
        </p:spPr>
      </p:pic>
      <p:pic>
        <p:nvPicPr>
          <p:cNvPr id="15" name="Picture 40">
            <a:extLst>
              <a:ext uri="{FF2B5EF4-FFF2-40B4-BE49-F238E27FC236}">
                <a16:creationId xmlns:a16="http://schemas.microsoft.com/office/drawing/2014/main" id="{0F59350A-33A3-F45B-254F-8E646E7ABAE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0209" y="4691690"/>
            <a:ext cx="1079999" cy="1080000"/>
          </a:xfrm>
          <a:prstGeom prst="rect">
            <a:avLst/>
          </a:prstGeom>
        </p:spPr>
      </p:pic>
      <p:pic>
        <p:nvPicPr>
          <p:cNvPr id="16" name="Picture 41">
            <a:extLst>
              <a:ext uri="{FF2B5EF4-FFF2-40B4-BE49-F238E27FC236}">
                <a16:creationId xmlns:a16="http://schemas.microsoft.com/office/drawing/2014/main" id="{05611E16-C889-63FA-C50C-FBC487F6FDB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853" y="4691690"/>
            <a:ext cx="1079999" cy="1080000"/>
          </a:xfrm>
          <a:prstGeom prst="rect">
            <a:avLst/>
          </a:prstGeom>
        </p:spPr>
      </p:pic>
      <p:pic>
        <p:nvPicPr>
          <p:cNvPr id="17" name="Picture 42">
            <a:extLst>
              <a:ext uri="{FF2B5EF4-FFF2-40B4-BE49-F238E27FC236}">
                <a16:creationId xmlns:a16="http://schemas.microsoft.com/office/drawing/2014/main" id="{C4F17D32-BBA4-D428-3943-C6D8AF9EB19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496" y="4691690"/>
            <a:ext cx="1079999" cy="1080000"/>
          </a:xfrm>
          <a:prstGeom prst="rect">
            <a:avLst/>
          </a:prstGeom>
        </p:spPr>
      </p:pic>
      <p:pic>
        <p:nvPicPr>
          <p:cNvPr id="18" name="Picture 43">
            <a:extLst>
              <a:ext uri="{FF2B5EF4-FFF2-40B4-BE49-F238E27FC236}">
                <a16:creationId xmlns:a16="http://schemas.microsoft.com/office/drawing/2014/main" id="{3C8A515F-2585-2C1D-B86B-43EE81A6C118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5139" y="4691690"/>
            <a:ext cx="1079999" cy="1080000"/>
          </a:xfrm>
          <a:prstGeom prst="rect">
            <a:avLst/>
          </a:prstGeom>
        </p:spPr>
      </p:pic>
      <p:pic>
        <p:nvPicPr>
          <p:cNvPr id="19" name="Picture 44">
            <a:extLst>
              <a:ext uri="{FF2B5EF4-FFF2-40B4-BE49-F238E27FC236}">
                <a16:creationId xmlns:a16="http://schemas.microsoft.com/office/drawing/2014/main" id="{11DEAE68-B80D-5A02-9E77-21FD24D3E200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6782" y="4691690"/>
            <a:ext cx="1079999" cy="1080000"/>
          </a:xfrm>
          <a:prstGeom prst="rect">
            <a:avLst/>
          </a:prstGeom>
        </p:spPr>
      </p:pic>
      <p:pic>
        <p:nvPicPr>
          <p:cNvPr id="20" name="Picture 45">
            <a:extLst>
              <a:ext uri="{FF2B5EF4-FFF2-40B4-BE49-F238E27FC236}">
                <a16:creationId xmlns:a16="http://schemas.microsoft.com/office/drawing/2014/main" id="{B502B965-6980-8B28-C4A5-752A57031C0E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8425" y="4691690"/>
            <a:ext cx="1079999" cy="1080000"/>
          </a:xfrm>
          <a:prstGeom prst="rect">
            <a:avLst/>
          </a:prstGeom>
        </p:spPr>
      </p:pic>
      <p:pic>
        <p:nvPicPr>
          <p:cNvPr id="21" name="Picture 46">
            <a:extLst>
              <a:ext uri="{FF2B5EF4-FFF2-40B4-BE49-F238E27FC236}">
                <a16:creationId xmlns:a16="http://schemas.microsoft.com/office/drawing/2014/main" id="{D2296668-C3A3-B8CC-391B-A82AF7312E96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0068" y="4691690"/>
            <a:ext cx="1079999" cy="1080000"/>
          </a:xfrm>
          <a:prstGeom prst="rect">
            <a:avLst/>
          </a:prstGeom>
        </p:spPr>
      </p:pic>
      <p:pic>
        <p:nvPicPr>
          <p:cNvPr id="22" name="Picture 47">
            <a:extLst>
              <a:ext uri="{FF2B5EF4-FFF2-40B4-BE49-F238E27FC236}">
                <a16:creationId xmlns:a16="http://schemas.microsoft.com/office/drawing/2014/main" id="{3FF7751D-11DE-14C9-E115-7F1CD89E7C83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1711" y="4691690"/>
            <a:ext cx="1079999" cy="1080000"/>
          </a:xfrm>
          <a:prstGeom prst="rect">
            <a:avLst/>
          </a:prstGeom>
        </p:spPr>
      </p:pic>
      <p:sp>
        <p:nvSpPr>
          <p:cNvPr id="23" name="Tekstvak 58">
            <a:extLst>
              <a:ext uri="{FF2B5EF4-FFF2-40B4-BE49-F238E27FC236}">
                <a16:creationId xmlns:a16="http://schemas.microsoft.com/office/drawing/2014/main" id="{AE237D44-6B4A-A500-8884-DE1D789D198D}"/>
              </a:ext>
            </a:extLst>
          </p:cNvPr>
          <p:cNvSpPr txBox="1"/>
          <p:nvPr/>
        </p:nvSpPr>
        <p:spPr>
          <a:xfrm>
            <a:off x="2687623" y="2029962"/>
            <a:ext cx="67340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 Narrow"/>
                <a:ea typeface="+mn-ea"/>
                <a:cs typeface="+mn-cs"/>
              </a:rPr>
              <a:t>STEP 1: SELECT HERE THE THREE MOST RELEVANT </a:t>
            </a:r>
            <a:r>
              <a:rPr kumimoji="0" lang="nl-NL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 Narrow"/>
                <a:ea typeface="+mn-ea"/>
                <a:cs typeface="+mn-cs"/>
              </a:rPr>
              <a:t>SDGs</a:t>
            </a:r>
            <a:endParaRPr kumimoji="0" lang="nl-NL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 Narrow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 Narrow"/>
                <a:ea typeface="+mn-ea"/>
                <a:cs typeface="+mn-cs"/>
              </a:rPr>
              <a:t>STEP 2: COPY THE SDG INTO PREVIOUS SLIDE </a:t>
            </a:r>
          </a:p>
        </p:txBody>
      </p:sp>
    </p:spTree>
    <p:extLst>
      <p:ext uri="{BB962C8B-B14F-4D97-AF65-F5344CB8AC3E}">
        <p14:creationId xmlns:p14="http://schemas.microsoft.com/office/powerpoint/2010/main" val="856338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FIG2026_ppt_16.9_sdg" id="{7F9C26EF-8855-4A41-9EC6-8360A1F1EC21}" vid="{133D9BB0-709B-49D1-938B-BE86E8A4D206}"/>
    </a:ext>
  </a:extLst>
</a:theme>
</file>

<file path=ppt/theme/theme2.xml><?xml version="1.0" encoding="utf-8"?>
<a:theme xmlns:a="http://schemas.openxmlformats.org/drawingml/2006/main" name="Brugerdefineret design">
  <a:themeElements>
    <a:clrScheme name="FIG Congress 2026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FFFFFF"/>
      </a:accent1>
      <a:accent2>
        <a:srgbClr val="000000"/>
      </a:accent2>
      <a:accent3>
        <a:srgbClr val="CC0935"/>
      </a:accent3>
      <a:accent4>
        <a:srgbClr val="D2D3D5"/>
      </a:accent4>
      <a:accent5>
        <a:srgbClr val="040A44"/>
      </a:accent5>
      <a:accent6>
        <a:srgbClr val="4EA72E"/>
      </a:accent6>
      <a:hlink>
        <a:srgbClr val="040A44"/>
      </a:hlink>
      <a:folHlink>
        <a:srgbClr val="CC0935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FIG2026_ppt_16.9_sdg" id="{7F9C26EF-8855-4A41-9EC6-8360A1F1EC21}" vid="{3B9A9AA2-1B09-4700-A675-33DF1B749636}"/>
    </a:ext>
  </a:extLst>
</a:theme>
</file>

<file path=ppt/theme/theme3.xml><?xml version="1.0" encoding="utf-8"?>
<a:theme xmlns:a="http://schemas.openxmlformats.org/drawingml/2006/main" name="1_Office-tema">
  <a:themeElements>
    <a:clrScheme name="FIG Congress 2026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FFFFFF"/>
      </a:accent1>
      <a:accent2>
        <a:srgbClr val="000000"/>
      </a:accent2>
      <a:accent3>
        <a:srgbClr val="CC0935"/>
      </a:accent3>
      <a:accent4>
        <a:srgbClr val="D2D3D5"/>
      </a:accent4>
      <a:accent5>
        <a:srgbClr val="040A44"/>
      </a:accent5>
      <a:accent6>
        <a:srgbClr val="4EA72E"/>
      </a:accent6>
      <a:hlink>
        <a:srgbClr val="040A44"/>
      </a:hlink>
      <a:folHlink>
        <a:srgbClr val="CC0935"/>
      </a:folHlink>
    </a:clrScheme>
    <a:fontScheme name="Brugerdefineret 1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FIG2026_ppt_16.9_sdg" id="{7F9C26EF-8855-4A41-9EC6-8360A1F1EC21}" vid="{7E9DE35D-4272-46F4-AE0A-67A3CEC000D5}"/>
    </a:ext>
  </a:extLst>
</a:theme>
</file>

<file path=ppt/theme/theme4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9B5E84500DE5478FA9845555F43FF1" ma:contentTypeVersion="15" ma:contentTypeDescription="Create a new document." ma:contentTypeScope="" ma:versionID="fa02129be5b6aec3224baa33d2c355e6">
  <xsd:schema xmlns:xsd="http://www.w3.org/2001/XMLSchema" xmlns:xs="http://www.w3.org/2001/XMLSchema" xmlns:p="http://schemas.microsoft.com/office/2006/metadata/properties" xmlns:ns2="c5173c51-eb73-4eeb-9291-1777a73b092c" xmlns:ns3="05fc2cc5-f5d7-4e56-8b55-6add591fac8d" targetNamespace="http://schemas.microsoft.com/office/2006/metadata/properties" ma:root="true" ma:fieldsID="523ac48f76333d8b2c026defd587ca7f" ns2:_="" ns3:_="">
    <xsd:import namespace="c5173c51-eb73-4eeb-9291-1777a73b092c"/>
    <xsd:import namespace="05fc2cc5-f5d7-4e56-8b55-6add591fac8d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Location" minOccurs="0"/>
                <xsd:element ref="ns3:MediaServiceSearchProperties" minOccurs="0"/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5173c51-eb73-4eeb-9291-1777a73b092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20" nillable="true" ma:displayName="Taxonomy Catch All Column" ma:hidden="true" ma:list="{12e7077f-8b8d-4297-bb58-c48d3e674f24}" ma:internalName="TaxCatchAll" ma:showField="CatchAllData" ma:web="c5173c51-eb73-4eeb-9291-1777a73b092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5fc2cc5-f5d7-4e56-8b55-6add591fac8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33be2a6d-4965-4b57-b91d-25e72565b5e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c5173c51-eb73-4eeb-9291-1777a73b092c">3MDR5EW3MFAR-262892414-552474</_dlc_DocId>
    <_dlc_DocIdUrl xmlns="c5173c51-eb73-4eeb-9291-1777a73b092c">
      <Url>https://fignet.sharepoint.com/sites/FIG/_layouts/15/DocIdRedir.aspx?ID=3MDR5EW3MFAR-262892414-552474</Url>
      <Description>3MDR5EW3MFAR-262892414-552474</Description>
    </_dlc_DocIdUrl>
    <lcf76f155ced4ddcb4097134ff3c332f xmlns="05fc2cc5-f5d7-4e56-8b55-6add591fac8d">
      <Terms xmlns="http://schemas.microsoft.com/office/infopath/2007/PartnerControls"/>
    </lcf76f155ced4ddcb4097134ff3c332f>
    <TaxCatchAll xmlns="c5173c51-eb73-4eeb-9291-1777a73b092c" xsi:nil="true"/>
  </documentManagement>
</p:properties>
</file>

<file path=customXml/itemProps1.xml><?xml version="1.0" encoding="utf-8"?>
<ds:datastoreItem xmlns:ds="http://schemas.openxmlformats.org/officeDocument/2006/customXml" ds:itemID="{C7E1BECE-7290-4184-8D36-85796C0FE99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6C6E3CD-5152-421B-94FE-432F3ED3A800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59E97B90-6409-405E-9A71-D6B423AE13E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5173c51-eb73-4eeb-9291-1777a73b092c"/>
    <ds:schemaRef ds:uri="05fc2cc5-f5d7-4e56-8b55-6add591fac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CA71E9AD-76DA-4F05-A5FF-80742B57CAB8}">
  <ds:schemaRefs>
    <ds:schemaRef ds:uri="http://purl.org/dc/elements/1.1/"/>
    <ds:schemaRef ds:uri="http://purl.org/dc/terms/"/>
    <ds:schemaRef ds:uri="http://purl.org/dc/dcmitype/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schemas.openxmlformats.org/package/2006/metadata/core-properties"/>
    <ds:schemaRef ds:uri="http://schemas.microsoft.com/office/infopath/2007/PartnerControls"/>
    <ds:schemaRef ds:uri="05fc2cc5-f5d7-4e56-8b55-6add591fac8d"/>
    <ds:schemaRef ds:uri="c5173c51-eb73-4eeb-9291-1777a73b092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1623</TotalTime>
  <Words>84</Words>
  <Application>Microsoft Office PowerPoint</Application>
  <PresentationFormat>Widescreen</PresentationFormat>
  <Paragraphs>11</Paragraphs>
  <Slides>6</Slides>
  <Notes>1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6</vt:i4>
      </vt:variant>
      <vt:variant>
        <vt:lpstr>Tema</vt:lpstr>
      </vt:variant>
      <vt:variant>
        <vt:i4>3</vt:i4>
      </vt:variant>
      <vt:variant>
        <vt:lpstr>Slidetitler</vt:lpstr>
      </vt:variant>
      <vt:variant>
        <vt:i4>6</vt:i4>
      </vt:variant>
    </vt:vector>
  </HeadingPairs>
  <TitlesOfParts>
    <vt:vector size="15" baseType="lpstr">
      <vt:lpstr>Aptos</vt:lpstr>
      <vt:lpstr>Aptos Display</vt:lpstr>
      <vt:lpstr>Arial</vt:lpstr>
      <vt:lpstr>Arial Narrow</vt:lpstr>
      <vt:lpstr>Roboto</vt:lpstr>
      <vt:lpstr>Source Sans</vt:lpstr>
      <vt:lpstr>Office-tema</vt:lpstr>
      <vt:lpstr>Brugerdefineret design</vt:lpstr>
      <vt:lpstr>1_Office-tema</vt:lpstr>
      <vt:lpstr>Title of the Presentation</vt:lpstr>
      <vt:lpstr>PowerPoint-præsentation</vt:lpstr>
      <vt:lpstr>PowerPoint-præsentation</vt:lpstr>
      <vt:lpstr>PowerPoint-præsentation</vt:lpstr>
      <vt:lpstr>The most relevant SDGs related to the presentation and theme of this session</vt:lpstr>
      <vt:lpstr>PowerPoint-præsentation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Maria Bargholz</dc:creator>
  <cp:lastModifiedBy>Maria Bargholz</cp:lastModifiedBy>
  <cp:revision>8</cp:revision>
  <dcterms:created xsi:type="dcterms:W3CDTF">2026-02-27T13:28:56Z</dcterms:created>
  <dcterms:modified xsi:type="dcterms:W3CDTF">2026-05-18T07:24:13Z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0x010100339B5E84500DE5478FA9845555F43FF1</vt:lpwstr>
  </property>
  <property fmtid="{D5CDD505-2E9C-101B-9397-08002B2CF9AE}" pid="3" name="_dlc_DocIdItemGuid">
    <vt:lpwstr>a4111750-6973-44d2-a3cd-80f75d55c38b</vt:lpwstr>
  </property>
  <property fmtid="{D5CDD505-2E9C-101B-9397-08002B2CF9AE}" pid="4" name="MediaServiceImageTags">
    <vt:lpwstr/>
  </property>
</Properties>
</file>